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4" r:id="rId2"/>
    <p:sldId id="285" r:id="rId3"/>
    <p:sldId id="286" r:id="rId4"/>
    <p:sldId id="287" r:id="rId5"/>
    <p:sldId id="288" r:id="rId6"/>
    <p:sldId id="290" r:id="rId7"/>
    <p:sldId id="289" r:id="rId8"/>
    <p:sldId id="29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006600"/>
    <a:srgbClr val="15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EC9D-4E0A-457C-8D57-C03F984A78E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1565-FDC7-42A4-B35F-2752B8A71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7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9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5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4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5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8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2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1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3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8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650717-7E64-4819-A013-24C94A51689F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CAE2-0F7B-426E-8E57-2CBE080E3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38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7PL911uyKYs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775310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Do you have determination? 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Determination is having a goal in mind and doing everything you can to achieve this goal.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62FA0-683B-454F-9C5A-7FFC1987971E}"/>
              </a:ext>
            </a:extLst>
          </p:cNvPr>
          <p:cNvSpPr/>
          <p:nvPr/>
        </p:nvSpPr>
        <p:spPr>
          <a:xfrm>
            <a:off x="6771432" y="3461621"/>
            <a:ext cx="3601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>
                <a:latin typeface="Comic Sans MS" panose="030F0702030302020204" pitchFamily="66" charset="0"/>
              </a:rPr>
              <a:t>Determination means never giving up on your dreams and goals.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D3D90-2C2E-4DD7-BB4E-46909286A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11" y="3210613"/>
            <a:ext cx="4697741" cy="31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862494" y="1146959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You can show determination by: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Don't give up — Parkylife">
            <a:extLst>
              <a:ext uri="{FF2B5EF4-FFF2-40B4-BE49-F238E27FC236}">
                <a16:creationId xmlns:a16="http://schemas.microsoft.com/office/drawing/2014/main" id="{BAE65194-0E38-49FC-A287-BCC0D2B1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83" y="1409471"/>
            <a:ext cx="1733701" cy="24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Classroom management">
            <a:extLst>
              <a:ext uri="{FF2B5EF4-FFF2-40B4-BE49-F238E27FC236}">
                <a16:creationId xmlns:a16="http://schemas.microsoft.com/office/drawing/2014/main" id="{429529E2-A39A-4E18-9548-721E3BEF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88" y="2768791"/>
            <a:ext cx="1993646" cy="25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731D4-1FEA-4D86-AC9C-C8DC238475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6" t="5532" r="4235" b="10181"/>
          <a:stretch/>
        </p:blipFill>
        <p:spPr>
          <a:xfrm>
            <a:off x="3521436" y="2285051"/>
            <a:ext cx="2712138" cy="1782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272F0-7664-4C40-ADEA-9E14483DF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88" y="3224807"/>
            <a:ext cx="2483064" cy="2128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D71355-7813-4ED9-80F3-6B3DB80B2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475" y="4438026"/>
            <a:ext cx="2825049" cy="18715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990EE1-89C1-47B3-B116-BB277F230681}"/>
              </a:ext>
            </a:extLst>
          </p:cNvPr>
          <p:cNvSpPr/>
          <p:nvPr/>
        </p:nvSpPr>
        <p:spPr>
          <a:xfrm>
            <a:off x="7254063" y="939382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not giving 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1C0A42-8341-4DDB-A2DB-CB1D2FE09EB0}"/>
              </a:ext>
            </a:extLst>
          </p:cNvPr>
          <p:cNvSpPr/>
          <p:nvPr/>
        </p:nvSpPr>
        <p:spPr>
          <a:xfrm>
            <a:off x="8240070" y="5013948"/>
            <a:ext cx="2021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following school rules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97F14-4DA3-4D38-AEDD-391ECEAA6D32}"/>
              </a:ext>
            </a:extLst>
          </p:cNvPr>
          <p:cNvSpPr/>
          <p:nvPr/>
        </p:nvSpPr>
        <p:spPr>
          <a:xfrm>
            <a:off x="3561730" y="1823386"/>
            <a:ext cx="2809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Comic Sans MS" panose="030F0702030302020204" pitchFamily="66" charset="0"/>
              </a:rPr>
              <a:t>trying your best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2DED6-4317-4713-8559-41944488FD83}"/>
              </a:ext>
            </a:extLst>
          </p:cNvPr>
          <p:cNvSpPr/>
          <p:nvPr/>
        </p:nvSpPr>
        <p:spPr>
          <a:xfrm>
            <a:off x="442166" y="2019963"/>
            <a:ext cx="2967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setting some achievable goals for yourself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EA208-BE03-4AC5-97F9-253CC845F1CA}"/>
              </a:ext>
            </a:extLst>
          </p:cNvPr>
          <p:cNvSpPr/>
          <p:nvPr/>
        </p:nvSpPr>
        <p:spPr>
          <a:xfrm>
            <a:off x="2971082" y="5277503"/>
            <a:ext cx="1823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asking for help if you need it.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AA5F-88B1-46FB-9516-8D229E8F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8" y="1908713"/>
            <a:ext cx="3315341" cy="331534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AD0B7BE-ACF0-429E-A011-182FC4B421CD}"/>
              </a:ext>
            </a:extLst>
          </p:cNvPr>
          <p:cNvSpPr/>
          <p:nvPr/>
        </p:nvSpPr>
        <p:spPr>
          <a:xfrm>
            <a:off x="4503649" y="2130219"/>
            <a:ext cx="5617558" cy="3438809"/>
          </a:xfrm>
          <a:prstGeom prst="wedgeEllipseCallout">
            <a:avLst>
              <a:gd name="adj1" fmla="val -75735"/>
              <a:gd name="adj2" fmla="val -52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At </a:t>
            </a:r>
            <a:r>
              <a:rPr lang="en-GB" sz="2800" dirty="0" err="1">
                <a:latin typeface="Comic Sans MS" panose="030F0702030302020204" pitchFamily="66" charset="0"/>
              </a:rPr>
              <a:t>Weatherfield</a:t>
            </a:r>
            <a:r>
              <a:rPr lang="en-GB" sz="2800" dirty="0">
                <a:latin typeface="Comic Sans MS" panose="030F0702030302020204" pitchFamily="66" charset="0"/>
              </a:rPr>
              <a:t>, we are all trying to be the best person we can be! This means not giving up and making sure we keep trying.</a:t>
            </a:r>
          </a:p>
        </p:txBody>
      </p:sp>
    </p:spTree>
    <p:extLst>
      <p:ext uri="{BB962C8B-B14F-4D97-AF65-F5344CB8AC3E}">
        <p14:creationId xmlns:p14="http://schemas.microsoft.com/office/powerpoint/2010/main" val="36135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C45CF-6EBB-4CBE-B22A-C5549FF8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398" y="3072994"/>
            <a:ext cx="2842319" cy="2334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A822C-1EED-48B5-800D-19EDBDD2EAD1}"/>
              </a:ext>
            </a:extLst>
          </p:cNvPr>
          <p:cNvSpPr txBox="1"/>
          <p:nvPr/>
        </p:nvSpPr>
        <p:spPr>
          <a:xfrm>
            <a:off x="3341773" y="1513853"/>
            <a:ext cx="546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is Malala and it is Malala Day on her birthday, Friday 12</a:t>
            </a:r>
            <a:r>
              <a:rPr lang="en-GB" sz="2400" baseline="30000" dirty="0">
                <a:latin typeface="Comic Sans MS" panose="030F0702030302020204" pitchFamily="66" charset="0"/>
              </a:rPr>
              <a:t>th</a:t>
            </a:r>
            <a:r>
              <a:rPr lang="en-GB" sz="2400" dirty="0">
                <a:latin typeface="Comic Sans MS" panose="030F0702030302020204" pitchFamily="66" charset="0"/>
              </a:rPr>
              <a:t> July.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312605-D79D-4A0C-A4FF-9C4C2E3BC17E}"/>
              </a:ext>
            </a:extLst>
          </p:cNvPr>
          <p:cNvSpPr/>
          <p:nvPr/>
        </p:nvSpPr>
        <p:spPr>
          <a:xfrm>
            <a:off x="1035416" y="3471150"/>
            <a:ext cx="6718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latin typeface="Comic Sans MS" panose="030F0702030302020204" pitchFamily="66" charset="0"/>
              </a:rPr>
              <a:t>When she was just 11 years old, Malala made a speech about girls’ rights to education. This speech was listened to all over Pakistan. </a:t>
            </a:r>
          </a:p>
          <a:p>
            <a:pPr fontAlgn="base"/>
            <a:endParaRPr lang="en-GB" sz="2400" dirty="0">
              <a:latin typeface="Comic Sans MS" panose="030F0702030302020204" pitchFamily="66" charset="0"/>
            </a:endParaRPr>
          </a:p>
          <a:p>
            <a:pPr fontAlgn="base"/>
            <a:r>
              <a:rPr lang="en-GB" sz="2400" dirty="0">
                <a:latin typeface="Comic Sans MS" panose="030F0702030302020204" pitchFamily="66" charset="0"/>
              </a:rPr>
              <a:t>Some bad people called the Taliban didn’t want girls going to school. They were angry at her for speaking up and being determined to get an education.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7170F-6CA9-47DA-9123-017BE133C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62" y="916133"/>
            <a:ext cx="2319698" cy="23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A822C-1EED-48B5-800D-19EDBDD2EAD1}"/>
              </a:ext>
            </a:extLst>
          </p:cNvPr>
          <p:cNvSpPr txBox="1"/>
          <p:nvPr/>
        </p:nvSpPr>
        <p:spPr>
          <a:xfrm>
            <a:off x="428691" y="1975376"/>
            <a:ext cx="5084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few days later on her way home from school, two Taliban soldiers stopped the school bus.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“Who is Malala?” they shouted.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When her friends looked at her, the Taliban fired their guns. She was shot in the side of her head, but thankfully she did not die.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E3D-8516-446F-8FC2-8025E0906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86" t="321" r="22609" b="11500"/>
          <a:stretch/>
        </p:blipFill>
        <p:spPr>
          <a:xfrm>
            <a:off x="5806202" y="1731372"/>
            <a:ext cx="3518710" cy="39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6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A822C-1EED-48B5-800D-19EDBDD2EAD1}"/>
              </a:ext>
            </a:extLst>
          </p:cNvPr>
          <p:cNvSpPr txBox="1"/>
          <p:nvPr/>
        </p:nvSpPr>
        <p:spPr>
          <a:xfrm>
            <a:off x="4836280" y="1757268"/>
            <a:ext cx="5295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Malala moved to England, but carried on speaking out about better lives for girls. She set up a charity to help girls across the world to be able to go to school.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She didn’t let the bad people stop her </a:t>
            </a:r>
            <a:r>
              <a:rPr lang="en-GB" sz="2400" b="1" dirty="0">
                <a:latin typeface="Comic Sans MS" panose="030F0702030302020204" pitchFamily="66" charset="0"/>
              </a:rPr>
              <a:t>determination </a:t>
            </a:r>
            <a:r>
              <a:rPr lang="en-GB" sz="2400" dirty="0">
                <a:latin typeface="Comic Sans MS" panose="030F0702030302020204" pitchFamily="66" charset="0"/>
              </a:rPr>
              <a:t>to make a difference!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2CECD-68D8-4334-8A8B-AD52B7037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3" t="869"/>
          <a:stretch/>
        </p:blipFill>
        <p:spPr>
          <a:xfrm>
            <a:off x="601665" y="1374351"/>
            <a:ext cx="3778686" cy="4109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4D8C-7FA6-4E96-B616-10398CB04054}"/>
              </a:ext>
            </a:extLst>
          </p:cNvPr>
          <p:cNvSpPr/>
          <p:nvPr/>
        </p:nvSpPr>
        <p:spPr>
          <a:xfrm>
            <a:off x="3834631" y="5703209"/>
            <a:ext cx="5830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https://www.youtube.com/watch?v=7PL911uyKYs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16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A822C-1EED-48B5-800D-19EDBDD2EAD1}"/>
              </a:ext>
            </a:extLst>
          </p:cNvPr>
          <p:cNvSpPr txBox="1"/>
          <p:nvPr/>
        </p:nvSpPr>
        <p:spPr>
          <a:xfrm>
            <a:off x="213862" y="2000926"/>
            <a:ext cx="3118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Working hard to complete your coursework and assignments to gain entry into college.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CF3FE-1CA0-4700-B337-A4A91F8A073B}"/>
              </a:ext>
            </a:extLst>
          </p:cNvPr>
          <p:cNvSpPr txBox="1"/>
          <p:nvPr/>
        </p:nvSpPr>
        <p:spPr>
          <a:xfrm>
            <a:off x="694944" y="113385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can you show the value of determination?</a:t>
            </a:r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18A45A-CB83-4C9F-8642-A0FC9C6100B8}"/>
              </a:ext>
            </a:extLst>
          </p:cNvPr>
          <p:cNvSpPr/>
          <p:nvPr/>
        </p:nvSpPr>
        <p:spPr>
          <a:xfrm>
            <a:off x="8796351" y="4355547"/>
            <a:ext cx="2619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Comic Sans MS" panose="030F0702030302020204" pitchFamily="66" charset="0"/>
              </a:rPr>
              <a:t>Attending football coaching sessions to join a team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E8CF6-823F-493D-AF94-7A71254F65B3}"/>
              </a:ext>
            </a:extLst>
          </p:cNvPr>
          <p:cNvSpPr/>
          <p:nvPr/>
        </p:nvSpPr>
        <p:spPr>
          <a:xfrm>
            <a:off x="2949451" y="4528117"/>
            <a:ext cx="3118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anose="030F0702030302020204" pitchFamily="66" charset="0"/>
              </a:rPr>
              <a:t>Practising your instrument or doing your chosen hobby every day.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6EF3A9-E50E-43C9-841D-BBF86D6BA1C2}"/>
              </a:ext>
            </a:extLst>
          </p:cNvPr>
          <p:cNvSpPr/>
          <p:nvPr/>
        </p:nvSpPr>
        <p:spPr>
          <a:xfrm>
            <a:off x="6030731" y="2333217"/>
            <a:ext cx="2511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anose="030F0702030302020204" pitchFamily="66" charset="0"/>
              </a:rPr>
              <a:t>Persevering in subjects you find hard.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BCD-743F-458B-A6CD-0AC3085B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201" y="2119980"/>
            <a:ext cx="2802294" cy="1686731"/>
          </a:xfrm>
          <a:prstGeom prst="rect">
            <a:avLst/>
          </a:prstGeom>
        </p:spPr>
      </p:pic>
      <p:pic>
        <p:nvPicPr>
          <p:cNvPr id="4100" name="Picture 4" descr="SE4.7 - Character Education Lessons: Perseverance - Character Counts">
            <a:extLst>
              <a:ext uri="{FF2B5EF4-FFF2-40B4-BE49-F238E27FC236}">
                <a16:creationId xmlns:a16="http://schemas.microsoft.com/office/drawing/2014/main" id="{9F13D585-CAD9-4F83-8D1D-55F5169B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38" y="2098885"/>
            <a:ext cx="2684210" cy="17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otball">
            <a:extLst>
              <a:ext uri="{FF2B5EF4-FFF2-40B4-BE49-F238E27FC236}">
                <a16:creationId xmlns:a16="http://schemas.microsoft.com/office/drawing/2014/main" id="{C2D08DD0-915D-481C-ACB5-017820E6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452471"/>
            <a:ext cx="2599944" cy="17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13C26-423D-4E07-BEF8-93E219C7C1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76" y="45281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0A37-5C62-44AF-90C6-6C48DDE0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325" y="351114"/>
            <a:ext cx="9358206" cy="56501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Cooper Black" panose="0208090404030B020404" pitchFamily="18" charset="0"/>
              </a:rPr>
              <a:t>Thought for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313E23-A291-4A3F-A4E7-F4D4AE364E20}"/>
              </a:ext>
            </a:extLst>
          </p:cNvPr>
          <p:cNvSpPr/>
          <p:nvPr/>
        </p:nvSpPr>
        <p:spPr>
          <a:xfrm>
            <a:off x="5321753" y="6336746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Spiritual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Moral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Social</a:t>
            </a:r>
            <a:r>
              <a:rPr lang="en-GB" altLang="en-US" sz="2400" dirty="0">
                <a:latin typeface="Comic Sans MS" panose="030F0702030302020204" pitchFamily="66" charset="0"/>
              </a:rPr>
              <a:t> and </a:t>
            </a:r>
            <a:r>
              <a:rPr lang="en-GB" alt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Cultural</a:t>
            </a:r>
            <a:r>
              <a:rPr lang="en-GB" altLang="en-US" sz="2400" dirty="0">
                <a:latin typeface="Comic Sans MS" panose="030F0702030302020204" pitchFamily="66" charset="0"/>
              </a:rPr>
              <a:t> learning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309EB-A72B-45AD-95AE-C8101E3E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313">
            <a:off x="9399052" y="687556"/>
            <a:ext cx="1200996" cy="1744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EE6C6A-9842-4719-9FCE-F64CAC4936B7}"/>
              </a:ext>
            </a:extLst>
          </p:cNvPr>
          <p:cNvSpPr txBox="1"/>
          <p:nvPr/>
        </p:nvSpPr>
        <p:spPr>
          <a:xfrm>
            <a:off x="493058" y="258565"/>
            <a:ext cx="247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July 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166365-7910-4C41-B5A2-9381AE70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284" y="5277503"/>
            <a:ext cx="1778905" cy="122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AABDD6-7FA0-4899-BAB6-1D2B1DBFA520}"/>
              </a:ext>
            </a:extLst>
          </p:cNvPr>
          <p:cNvSpPr/>
          <p:nvPr/>
        </p:nvSpPr>
        <p:spPr>
          <a:xfrm>
            <a:off x="521317" y="1008055"/>
            <a:ext cx="891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E2D0D-0746-4157-8C0B-FFEA4F2F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095" y="2567196"/>
            <a:ext cx="6010641" cy="3005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0050C-E1C8-410B-A7EF-E0FE2E785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47" y="1523038"/>
            <a:ext cx="4364837" cy="43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7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2821</TotalTime>
  <Words>451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Cooper Black</vt:lpstr>
      <vt:lpstr>Wingdings 3</vt:lpstr>
      <vt:lpstr>Ion</vt:lpstr>
      <vt:lpstr>Thought for the week</vt:lpstr>
      <vt:lpstr>Thought for the week</vt:lpstr>
      <vt:lpstr>Thought for the week</vt:lpstr>
      <vt:lpstr>Thought for the week</vt:lpstr>
      <vt:lpstr>Thought for the week</vt:lpstr>
      <vt:lpstr>Thought for the week</vt:lpstr>
      <vt:lpstr>Thought for the week</vt:lpstr>
      <vt:lpstr>Thought for the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for the week</dc:title>
  <dc:creator>Sarah Payne</dc:creator>
  <cp:lastModifiedBy>Sarah Payne</cp:lastModifiedBy>
  <cp:revision>203</cp:revision>
  <dcterms:created xsi:type="dcterms:W3CDTF">2022-07-15T12:27:53Z</dcterms:created>
  <dcterms:modified xsi:type="dcterms:W3CDTF">2024-07-02T10:16:17Z</dcterms:modified>
</cp:coreProperties>
</file>