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i12+eowS2pneJgKInp79fxSEiR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27F0201-0E89-4DE2-8223-EB8E6840E20A}">
  <a:tblStyle styleId="{327F0201-0E89-4DE2-8223-EB8E6840E20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13af3c6db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13af3c6db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6.jpg"/><Relationship Id="rId5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5.jpg"/><Relationship Id="rId5" Type="http://schemas.openxmlformats.org/officeDocument/2006/relationships/image" Target="../media/image18.jpg"/><Relationship Id="rId6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Relationship Id="rId4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5859598" y="253575"/>
            <a:ext cx="6566400" cy="32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7784"/>
              <a:buFont typeface="Calibri"/>
              <a:buNone/>
            </a:pPr>
            <a:br>
              <a:rPr lang="en-GB"/>
            </a:br>
            <a:r>
              <a:rPr lang="en-GB" sz="5566"/>
              <a:t>Welcome to</a:t>
            </a:r>
            <a:br>
              <a:rPr lang="en-GB" sz="5566"/>
            </a:br>
            <a:r>
              <a:rPr b="1" lang="en-GB" sz="5566"/>
              <a:t>Forest School</a:t>
            </a:r>
            <a:r>
              <a:rPr lang="en-GB" sz="5566"/>
              <a:t> at </a:t>
            </a:r>
            <a:br>
              <a:rPr lang="en-GB" sz="5566"/>
            </a:br>
            <a:r>
              <a:rPr lang="en-GB" sz="5566"/>
              <a:t>Weatherfield Academy</a:t>
            </a:r>
            <a:endParaRPr sz="5566"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1524000" y="490775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Mr Young Forest School Leader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Mr Harding Assistant Forest School Leader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Mrs Davis Forest School support</a:t>
            </a:r>
            <a:endParaRPr/>
          </a:p>
        </p:txBody>
      </p:sp>
      <p:pic>
        <p:nvPicPr>
          <p:cNvPr descr="https://lh3.googleusercontent.com/VKBVb69DFxyfaLeB1y-yEEnt-Z-6g-Y3De44Vc7Ub55xI_O3uVWluIV_nydQK8YVh44JIVo_B39Duc39JVTcQn7seow7hGPa_FiNHFU6bFqcXoeOMqyFYlvTAtpRjBtE8DTS2nvSo0c-iWc00Sa1iWU" id="86" name="Google Shape;8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053" y="327223"/>
            <a:ext cx="5929452" cy="444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550" y="1697525"/>
            <a:ext cx="3433424" cy="323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8975" y="1697525"/>
            <a:ext cx="3960042" cy="323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84251" y="1697524"/>
            <a:ext cx="4316403" cy="3237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6083510" y="848712"/>
            <a:ext cx="6078002" cy="5160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675" y="393275"/>
            <a:ext cx="6160548" cy="607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225" y="236655"/>
            <a:ext cx="3707799" cy="278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9977" y="460330"/>
            <a:ext cx="3951640" cy="296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0150" y="3088388"/>
            <a:ext cx="4341285" cy="3255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6846333" y="1805221"/>
            <a:ext cx="5187580" cy="38906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are the benefits to our learners?</a:t>
            </a:r>
            <a:endParaRPr/>
          </a:p>
        </p:txBody>
      </p:sp>
      <p:sp>
        <p:nvSpPr>
          <p:cNvPr id="165" name="Google Shape;165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3600"/>
              <a:t>The process helps and facilitates more than knowledge-gathering, it helps learners ….</a:t>
            </a:r>
            <a:endParaRPr/>
          </a:p>
          <a:p>
            <a:pPr indent="-440055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GB" sz="3600"/>
              <a:t>To </a:t>
            </a:r>
            <a:r>
              <a:rPr lang="en-GB" sz="3600"/>
              <a:t>develop socially, emotionally, spiritually, physically and intellectually.</a:t>
            </a:r>
            <a:endParaRPr/>
          </a:p>
          <a:p>
            <a:pPr indent="-4400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8230"/>
              <a:buChar char="•"/>
            </a:pPr>
            <a:r>
              <a:rPr lang="en-GB" sz="3664"/>
              <a:t>To</a:t>
            </a:r>
            <a:r>
              <a:rPr lang="en-GB"/>
              <a:t> I</a:t>
            </a:r>
            <a:r>
              <a:rPr lang="en-GB" sz="3600"/>
              <a:t>mprove their mental health, well being and physical health.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/>
              <a:t>It creates a safe, non-judgemental nurturing environment for learners to try new activities and take risks together.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does Forest School fit into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Weatherfield Academy?</a:t>
            </a:r>
            <a:endParaRPr/>
          </a:p>
        </p:txBody>
      </p:sp>
      <p:sp>
        <p:nvSpPr>
          <p:cNvPr id="171" name="Google Shape;17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KS2 – 6 weeks, 2 hour course Spring 2 Thursday mornings.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KS3 – 1 hour per week in the afternoon.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lang="en-GB" sz="3600"/>
              <a:t>KS4 – it is part of practical learning sessions on Thursday afternoon.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Evidenced of learning…..</a:t>
            </a:r>
            <a:endParaRPr/>
          </a:p>
        </p:txBody>
      </p:sp>
      <p:sp>
        <p:nvSpPr>
          <p:cNvPr id="177" name="Google Shape;17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Photos/videos  - before and after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Learning outcomes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Skills Builder – team building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Case studies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5"/>
          <p:cNvSpPr txBox="1"/>
          <p:nvPr>
            <p:ph type="title"/>
          </p:nvPr>
        </p:nvSpPr>
        <p:spPr>
          <a:xfrm>
            <a:off x="838200" y="20376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Future plans…..</a:t>
            </a:r>
            <a:endParaRPr/>
          </a:p>
        </p:txBody>
      </p:sp>
      <p:sp>
        <p:nvSpPr>
          <p:cNvPr id="183" name="Google Shape;18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000"/>
              <a:t>Longer sessions – all morning/afternoon/all day</a:t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000"/>
              <a:t>Link to other organisations  –  plant trees with NT/DD</a:t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000"/>
              <a:t>Over-night camps</a:t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000"/>
              <a:t>Develop learning outcomes for O+U for Forest School</a:t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000"/>
              <a:t>Link to Accreditations and life skills/pre skills</a:t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000"/>
              <a:t>More outdoor learning…………..</a:t>
            </a:r>
            <a:endParaRPr/>
          </a:p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000"/>
              <a:t>Paddlesports, Climbing, Archery </a:t>
            </a:r>
            <a:endParaRPr/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4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13af3c6db7_0_0"/>
          <p:cNvSpPr txBox="1"/>
          <p:nvPr>
            <p:ph idx="1" type="subTitle"/>
          </p:nvPr>
        </p:nvSpPr>
        <p:spPr>
          <a:xfrm>
            <a:off x="1112350" y="31268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700"/>
              <a:t>What our learners say about </a:t>
            </a:r>
            <a:endParaRPr sz="4700"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700"/>
              <a:t>Forest School</a:t>
            </a:r>
            <a:endParaRPr sz="4700"/>
          </a:p>
        </p:txBody>
      </p:sp>
      <p:graphicFrame>
        <p:nvGraphicFramePr>
          <p:cNvPr id="92" name="Google Shape;92;g213af3c6db7_0_0"/>
          <p:cNvGraphicFramePr/>
          <p:nvPr/>
        </p:nvGraphicFramePr>
        <p:xfrm>
          <a:off x="848150" y="1775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{327F0201-0E89-4DE2-8223-EB8E6840E20A}</a:tableStyleId>
              </a:tblPr>
              <a:tblGrid>
                <a:gridCol w="1314450"/>
                <a:gridCol w="1647825"/>
              </a:tblGrid>
              <a:tr h="32766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1466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93" name="Google Shape;93;g213af3c6db7_0_0"/>
          <p:cNvSpPr/>
          <p:nvPr/>
        </p:nvSpPr>
        <p:spPr>
          <a:xfrm>
            <a:off x="486837" y="1653150"/>
            <a:ext cx="3684900" cy="2610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700"/>
              <a:t>   </a:t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GB" sz="2100"/>
              <a:t>   “Forest School is   </a:t>
            </a:r>
            <a:endParaRPr i="1" sz="21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100"/>
              <a:t>       wonderful.” </a:t>
            </a:r>
            <a:endParaRPr i="1" sz="21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               RC KS2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13af3c6db7_0_0"/>
          <p:cNvSpPr/>
          <p:nvPr/>
        </p:nvSpPr>
        <p:spPr>
          <a:xfrm>
            <a:off x="4559900" y="2832675"/>
            <a:ext cx="2962200" cy="22197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i="1" lang="en-GB" sz="1700"/>
              <a:t> “I loved cooking flat bread over the open fire which we cut wood to create.”</a:t>
            </a:r>
            <a:r>
              <a:rPr lang="en-GB" sz="1700"/>
              <a:t> 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700"/>
              <a:t>          KGK S3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213af3c6db7_0_0"/>
          <p:cNvSpPr/>
          <p:nvPr/>
        </p:nvSpPr>
        <p:spPr>
          <a:xfrm>
            <a:off x="7941050" y="1543900"/>
            <a:ext cx="4161900" cy="30840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000"/>
              <a:t>      “Forest school is</a:t>
            </a:r>
            <a:endParaRPr i="1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000"/>
              <a:t>     relaxing. I love</a:t>
            </a:r>
            <a:endParaRPr i="1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000"/>
              <a:t>    learning new skills</a:t>
            </a:r>
            <a:endParaRPr i="1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000"/>
              <a:t>out of the classroom.” </a:t>
            </a:r>
            <a:r>
              <a:rPr lang="en-GB" sz="2000"/>
              <a:t> 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/>
              <a:t>           MM KS3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/>
          <p:nvPr>
            <p:ph type="title"/>
          </p:nvPr>
        </p:nvSpPr>
        <p:spPr>
          <a:xfrm>
            <a:off x="838200" y="70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is Forest School?</a:t>
            </a:r>
            <a:endParaRPr/>
          </a:p>
        </p:txBody>
      </p:sp>
      <p:sp>
        <p:nvSpPr>
          <p:cNvPr id="101" name="Google Shape;101;p2"/>
          <p:cNvSpPr txBox="1"/>
          <p:nvPr>
            <p:ph idx="1" type="body"/>
          </p:nvPr>
        </p:nvSpPr>
        <p:spPr>
          <a:xfrm>
            <a:off x="895500" y="99907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learner-centred inspirational learning process of…….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Discovery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Exploration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Play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Imagination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Risk taking </a:t>
            </a: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85474" y="1560049"/>
            <a:ext cx="3534224" cy="4712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How do we run a session?</a:t>
            </a:r>
            <a:endParaRPr/>
          </a:p>
        </p:txBody>
      </p:sp>
      <p:sp>
        <p:nvSpPr>
          <p:cNvPr id="108" name="Google Shape;108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go out in all weathers – always wearing suitable clothing &amp; footwear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always start with stick tapping  -  link with lessons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run a main activity  - cutting wood, making, fire lighting, cooking,             walking through Greenlanes etc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have other activities  - mud kitchen, shelter building etc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evaluate the session – report back/discuss the learning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/>
              <a:t>We say ‘thank you’ to the woods.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928099" y="941524"/>
            <a:ext cx="5528651" cy="414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875" y="941525"/>
            <a:ext cx="5528651" cy="414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27501" y="269463"/>
            <a:ext cx="4739301" cy="631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5650" y="269462"/>
            <a:ext cx="4739301" cy="631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26" name="Google Shape;126;p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8450" y="81850"/>
            <a:ext cx="11159700" cy="664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2572" y="692301"/>
            <a:ext cx="6378900" cy="478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8550" y="692300"/>
            <a:ext cx="5264074" cy="4784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7950" y="448725"/>
            <a:ext cx="6665773" cy="546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125" y="448725"/>
            <a:ext cx="6194608" cy="54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2023-02-28T09:27:02Z</dcterms:created>
  <dc:creator>J Young</dc:creator>
</cp:coreProperties>
</file>